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B8FEB4"/>
    <a:srgbClr val="BBE9F7"/>
    <a:srgbClr val="CBE7E4"/>
    <a:srgbClr val="FAFAB8"/>
    <a:srgbClr val="FCB4FE"/>
    <a:srgbClr val="FF6699"/>
    <a:srgbClr val="FF00FF"/>
    <a:srgbClr val="FFE1FF"/>
    <a:srgbClr val="EA8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7384" autoAdjust="0"/>
  </p:normalViewPr>
  <p:slideViewPr>
    <p:cSldViewPr>
      <p:cViewPr varScale="1">
        <p:scale>
          <a:sx n="98" d="100"/>
          <a:sy n="98" d="100"/>
        </p:scale>
        <p:origin x="156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3990" y="-108"/>
      </p:cViewPr>
      <p:guideLst>
        <p:guide orient="horz" pos="3130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9990" cy="496427"/>
          </a:xfrm>
          <a:prstGeom prst="rect">
            <a:avLst/>
          </a:prstGeom>
        </p:spPr>
        <p:txBody>
          <a:bodyPr vert="horz" lIns="88332" tIns="44166" rIns="88332" bIns="4416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5689" y="2"/>
            <a:ext cx="2949990" cy="496427"/>
          </a:xfrm>
          <a:prstGeom prst="rect">
            <a:avLst/>
          </a:prstGeom>
        </p:spPr>
        <p:txBody>
          <a:bodyPr vert="horz" lIns="88332" tIns="44166" rIns="88332" bIns="44166" rtlCol="0"/>
          <a:lstStyle>
            <a:lvl1pPr algn="r">
              <a:defRPr sz="1200"/>
            </a:lvl1pPr>
          </a:lstStyle>
          <a:p>
            <a:fld id="{1EEAB7EC-BB13-49C3-80AB-E4E20BB176BE}" type="datetimeFigureOut">
              <a:rPr kumimoji="1" lang="ja-JP" altLang="en-US" smtClean="0"/>
              <a:pPr/>
              <a:t>2026/9/16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32" tIns="44166" rIns="88332" bIns="44166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417" y="4720685"/>
            <a:ext cx="5446369" cy="4472471"/>
          </a:xfrm>
          <a:prstGeom prst="rect">
            <a:avLst/>
          </a:prstGeom>
        </p:spPr>
        <p:txBody>
          <a:bodyPr vert="horz" lIns="88332" tIns="44166" rIns="88332" bIns="44166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1370"/>
            <a:ext cx="2949990" cy="496427"/>
          </a:xfrm>
          <a:prstGeom prst="rect">
            <a:avLst/>
          </a:prstGeom>
        </p:spPr>
        <p:txBody>
          <a:bodyPr vert="horz" lIns="88332" tIns="44166" rIns="88332" bIns="4416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5689" y="9441370"/>
            <a:ext cx="2949990" cy="496427"/>
          </a:xfrm>
          <a:prstGeom prst="rect">
            <a:avLst/>
          </a:prstGeom>
        </p:spPr>
        <p:txBody>
          <a:bodyPr vert="horz" lIns="88332" tIns="44166" rIns="88332" bIns="44166" rtlCol="0" anchor="b"/>
          <a:lstStyle>
            <a:lvl1pPr algn="r">
              <a:defRPr sz="1200"/>
            </a:lvl1pPr>
          </a:lstStyle>
          <a:p>
            <a:fld id="{F5732F69-8E53-4F45-8F31-7067743A60B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2931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32F69-8E53-4F45-8F31-7067743A60BF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7634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AFD7-5FFB-41AD-BB82-CAB7181C13A7}" type="datetimeFigureOut">
              <a:rPr kumimoji="1" lang="ja-JP" altLang="en-US" smtClean="0"/>
              <a:pPr/>
              <a:t>2026/9/16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908B4-D8B2-4CEF-BCC9-ED86FBAC330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AFD7-5FFB-41AD-BB82-CAB7181C13A7}" type="datetimeFigureOut">
              <a:rPr kumimoji="1" lang="ja-JP" altLang="en-US" smtClean="0"/>
              <a:pPr/>
              <a:t>2026/9/16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908B4-D8B2-4CEF-BCC9-ED86FBAC330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AFD7-5FFB-41AD-BB82-CAB7181C13A7}" type="datetimeFigureOut">
              <a:rPr kumimoji="1" lang="ja-JP" altLang="en-US" smtClean="0"/>
              <a:pPr/>
              <a:t>2026/9/16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908B4-D8B2-4CEF-BCC9-ED86FBAC330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AFD7-5FFB-41AD-BB82-CAB7181C13A7}" type="datetimeFigureOut">
              <a:rPr kumimoji="1" lang="ja-JP" altLang="en-US" smtClean="0"/>
              <a:pPr/>
              <a:t>2026/9/16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908B4-D8B2-4CEF-BCC9-ED86FBAC330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AFD7-5FFB-41AD-BB82-CAB7181C13A7}" type="datetimeFigureOut">
              <a:rPr kumimoji="1" lang="ja-JP" altLang="en-US" smtClean="0"/>
              <a:pPr/>
              <a:t>2026/9/16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908B4-D8B2-4CEF-BCC9-ED86FBAC330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AFD7-5FFB-41AD-BB82-CAB7181C13A7}" type="datetimeFigureOut">
              <a:rPr kumimoji="1" lang="ja-JP" altLang="en-US" smtClean="0"/>
              <a:pPr/>
              <a:t>2026/9/16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908B4-D8B2-4CEF-BCC9-ED86FBAC330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AFD7-5FFB-41AD-BB82-CAB7181C13A7}" type="datetimeFigureOut">
              <a:rPr kumimoji="1" lang="ja-JP" altLang="en-US" smtClean="0"/>
              <a:pPr/>
              <a:t>2026/9/16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908B4-D8B2-4CEF-BCC9-ED86FBAC330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AFD7-5FFB-41AD-BB82-CAB7181C13A7}" type="datetimeFigureOut">
              <a:rPr kumimoji="1" lang="ja-JP" altLang="en-US" smtClean="0"/>
              <a:pPr/>
              <a:t>2026/9/16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908B4-D8B2-4CEF-BCC9-ED86FBAC330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AFD7-5FFB-41AD-BB82-CAB7181C13A7}" type="datetimeFigureOut">
              <a:rPr kumimoji="1" lang="ja-JP" altLang="en-US" smtClean="0"/>
              <a:pPr/>
              <a:t>2026/9/16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908B4-D8B2-4CEF-BCC9-ED86FBAC330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AFD7-5FFB-41AD-BB82-CAB7181C13A7}" type="datetimeFigureOut">
              <a:rPr kumimoji="1" lang="ja-JP" altLang="en-US" smtClean="0"/>
              <a:pPr/>
              <a:t>2026/9/16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908B4-D8B2-4CEF-BCC9-ED86FBAC330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4AFD7-5FFB-41AD-BB82-CAB7181C13A7}" type="datetimeFigureOut">
              <a:rPr kumimoji="1" lang="ja-JP" altLang="en-US" smtClean="0"/>
              <a:pPr/>
              <a:t>2026/9/16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908B4-D8B2-4CEF-BCC9-ED86FBAC330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4AFD7-5FFB-41AD-BB82-CAB7181C13A7}" type="datetimeFigureOut">
              <a:rPr kumimoji="1" lang="ja-JP" altLang="en-US" smtClean="0"/>
              <a:pPr/>
              <a:t>2026/9/16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908B4-D8B2-4CEF-BCC9-ED86FBAC330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00968"/>
              </p:ext>
            </p:extLst>
          </p:nvPr>
        </p:nvGraphicFramePr>
        <p:xfrm>
          <a:off x="48600" y="329844"/>
          <a:ext cx="9046800" cy="6445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400"/>
                <a:gridCol w="1292400"/>
                <a:gridCol w="1292400"/>
                <a:gridCol w="1292400"/>
                <a:gridCol w="1292400"/>
                <a:gridCol w="1292400"/>
                <a:gridCol w="1292400"/>
              </a:tblGrid>
              <a:tr h="28948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</a:rPr>
                        <a:t>月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</a:rPr>
                        <a:t>火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</a:rPr>
                        <a:t>水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</a:rPr>
                        <a:t>木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</a:rPr>
                        <a:t>金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solidFill>
                            <a:srgbClr val="00B0F0"/>
                          </a:solidFill>
                        </a:rPr>
                        <a:t>土</a:t>
                      </a:r>
                      <a:endParaRPr kumimoji="1" lang="ja-JP" altLang="en-US" sz="1200" dirty="0">
                        <a:solidFill>
                          <a:srgbClr val="00B0F0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solidFill>
                            <a:srgbClr val="FF0000"/>
                          </a:solidFill>
                        </a:rPr>
                        <a:t>日</a:t>
                      </a:r>
                      <a:endParaRPr kumimoji="1" lang="ja-JP" alt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</a:tr>
              <a:tr h="1026000">
                <a:tc>
                  <a:txBody>
                    <a:bodyPr/>
                    <a:lstStyle/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rgbClr val="00B0F0"/>
                          </a:solidFill>
                        </a:rPr>
                        <a:t>3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kumimoji="1" lang="ja-JP" alt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FF"/>
                    </a:solidFill>
                  </a:tcPr>
                </a:tc>
              </a:tr>
              <a:tr h="1026000"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rgbClr val="00B0F0"/>
                          </a:solidFill>
                        </a:rPr>
                        <a:t>10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rgbClr val="FF0000"/>
                          </a:solidFill>
                        </a:rPr>
                        <a:t>11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FF"/>
                    </a:solidFill>
                  </a:tcPr>
                </a:tc>
              </a:tr>
              <a:tr h="1026000"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rgbClr val="FF0000"/>
                          </a:solidFill>
                        </a:rPr>
                        <a:t>12</a:t>
                      </a:r>
                    </a:p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14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16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1" dirty="0" smtClean="0">
                          <a:solidFill>
                            <a:srgbClr val="00B0F0"/>
                          </a:solidFill>
                        </a:rPr>
                        <a:t>17</a:t>
                      </a:r>
                      <a:endParaRPr kumimoji="1" lang="en-US" altLang="ja-JP" sz="1400" b="1" dirty="0" smtClean="0">
                        <a:solidFill>
                          <a:srgbClr val="BBE9F7"/>
                        </a:solidFill>
                      </a:endParaRPr>
                    </a:p>
                    <a:p>
                      <a:endParaRPr kumimoji="1" lang="ja-JP" altLang="en-US" sz="1400" b="1" dirty="0">
                        <a:solidFill>
                          <a:srgbClr val="BBE9F7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rgbClr val="FF0000"/>
                          </a:solidFill>
                        </a:rPr>
                        <a:t>18</a:t>
                      </a:r>
                    </a:p>
                    <a:p>
                      <a:endParaRPr kumimoji="1" lang="ja-JP" alt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FF"/>
                    </a:solidFill>
                  </a:tcPr>
                </a:tc>
              </a:tr>
              <a:tr h="1026000"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rgbClr val="00B0F0"/>
                          </a:solidFill>
                        </a:rPr>
                        <a:t>24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rgbClr val="FF0000"/>
                          </a:solidFill>
                        </a:rPr>
                        <a:t>25</a:t>
                      </a:r>
                      <a:endParaRPr kumimoji="1" lang="ja-JP" alt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FF"/>
                    </a:solidFill>
                  </a:tcPr>
                </a:tc>
              </a:tr>
              <a:tr h="1026000"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26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29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b="1" dirty="0" smtClean="0">
                          <a:solidFill>
                            <a:srgbClr val="00B0F0"/>
                          </a:solidFill>
                        </a:rPr>
                        <a:t>31</a:t>
                      </a:r>
                      <a:endParaRPr kumimoji="1" lang="ja-JP" altLang="en-US" sz="14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FF"/>
                    </a:solidFill>
                  </a:tcPr>
                </a:tc>
              </a:tr>
              <a:tr h="1026000">
                <a:tc>
                  <a:txBody>
                    <a:bodyPr/>
                    <a:lstStyle/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b="1" dirty="0">
                        <a:solidFill>
                          <a:srgbClr val="00B0F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FF"/>
                    </a:solidFill>
                  </a:tcPr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0" y="-2299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 smtClean="0"/>
              <a:t>2026</a:t>
            </a:r>
            <a:r>
              <a:rPr kumimoji="1" lang="ja-JP" altLang="en-US" b="1" dirty="0" smtClean="0"/>
              <a:t>年　</a:t>
            </a:r>
            <a:r>
              <a:rPr lang="en-US" altLang="ja-JP" b="1" dirty="0"/>
              <a:t>10</a:t>
            </a:r>
            <a:r>
              <a:rPr kumimoji="1" lang="ja-JP" altLang="en-US" b="1" dirty="0" smtClean="0"/>
              <a:t>月</a:t>
            </a:r>
            <a:endParaRPr kumimoji="1" lang="ja-JP" altLang="en-US" b="1" dirty="0"/>
          </a:p>
        </p:txBody>
      </p:sp>
      <p:sp>
        <p:nvSpPr>
          <p:cNvPr id="41" name="正方形/長方形 40"/>
          <p:cNvSpPr/>
          <p:nvPr/>
        </p:nvSpPr>
        <p:spPr>
          <a:xfrm>
            <a:off x="251520" y="6237312"/>
            <a:ext cx="108012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endParaRPr kumimoji="1"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66" name="正方形/長方形 65"/>
          <p:cNvSpPr/>
          <p:nvPr/>
        </p:nvSpPr>
        <p:spPr>
          <a:xfrm>
            <a:off x="6643519" y="1817818"/>
            <a:ext cx="108012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</a:t>
            </a:r>
            <a:r>
              <a:rPr lang="en-US" altLang="ja-JP" sz="1100" dirty="0" smtClean="0">
                <a:solidFill>
                  <a:schemeClr val="tx1"/>
                </a:solidFill>
              </a:rPr>
              <a:t>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17</a:t>
            </a:r>
            <a:r>
              <a:rPr lang="ja-JP" altLang="en-US" sz="1100" dirty="0" smtClean="0">
                <a:solidFill>
                  <a:schemeClr val="tx1"/>
                </a:solidFill>
              </a:rPr>
              <a:t>  吉野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20</a:t>
            </a:r>
            <a:r>
              <a:rPr lang="ja-JP" altLang="en-US" sz="1100" dirty="0">
                <a:solidFill>
                  <a:schemeClr val="tx1"/>
                </a:solidFill>
              </a:rPr>
              <a:t>  </a:t>
            </a:r>
            <a:r>
              <a:rPr lang="ja-JP" altLang="en-US" sz="1100" dirty="0" smtClean="0">
                <a:solidFill>
                  <a:schemeClr val="tx1"/>
                </a:solidFill>
              </a:rPr>
              <a:t>稲毛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20  </a:t>
            </a:r>
            <a:r>
              <a:rPr lang="ja-JP" altLang="en-US" sz="1100" dirty="0" smtClean="0">
                <a:solidFill>
                  <a:schemeClr val="tx1"/>
                </a:solidFill>
              </a:rPr>
              <a:t>浜崎</a:t>
            </a:r>
            <a:endParaRPr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69" name="正方形/長方形 68"/>
          <p:cNvSpPr/>
          <p:nvPr/>
        </p:nvSpPr>
        <p:spPr>
          <a:xfrm>
            <a:off x="5362639" y="4893632"/>
            <a:ext cx="1075065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</a:t>
            </a:r>
            <a:r>
              <a:rPr lang="en-US" altLang="ja-JP" sz="1100" dirty="0" smtClean="0">
                <a:solidFill>
                  <a:schemeClr val="tx1"/>
                </a:solidFill>
              </a:rPr>
              <a:t>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19  </a:t>
            </a:r>
            <a:r>
              <a:rPr lang="ja-JP" altLang="en-US" sz="1100" dirty="0" smtClean="0">
                <a:solidFill>
                  <a:schemeClr val="tx1"/>
                </a:solidFill>
              </a:rPr>
              <a:t>稲毛</a:t>
            </a:r>
            <a:r>
              <a:rPr lang="en-US" altLang="ja-JP" sz="1100" dirty="0" smtClean="0">
                <a:solidFill>
                  <a:schemeClr val="tx1"/>
                </a:solidFill>
              </a:rPr>
              <a:t>  </a:t>
            </a: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16 </a:t>
            </a:r>
            <a:r>
              <a:rPr lang="ja-JP" altLang="en-US" sz="1100" dirty="0" smtClean="0">
                <a:solidFill>
                  <a:schemeClr val="tx1"/>
                </a:solidFill>
              </a:rPr>
              <a:t> 吉野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 smtClean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 smtClean="0">
                <a:solidFill>
                  <a:schemeClr val="tx1"/>
                </a:solidFill>
              </a:rPr>
              <a:t>荒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56" name="正方形/長方形 55"/>
          <p:cNvSpPr/>
          <p:nvPr/>
        </p:nvSpPr>
        <p:spPr>
          <a:xfrm>
            <a:off x="7988182" y="5876930"/>
            <a:ext cx="108012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endParaRPr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4045845" y="3861048"/>
            <a:ext cx="108012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</a:t>
            </a:r>
            <a:r>
              <a:rPr lang="en-US" altLang="ja-JP" sz="1100" dirty="0" smtClean="0">
                <a:solidFill>
                  <a:schemeClr val="tx1"/>
                </a:solidFill>
              </a:rPr>
              <a:t>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18</a:t>
            </a:r>
            <a:r>
              <a:rPr lang="ja-JP" altLang="en-US" sz="1100" dirty="0" smtClean="0">
                <a:solidFill>
                  <a:schemeClr val="tx1"/>
                </a:solidFill>
              </a:rPr>
              <a:t>  リサオ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荒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5385417" y="2835430"/>
            <a:ext cx="108012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19  </a:t>
            </a:r>
            <a:r>
              <a:rPr lang="ja-JP" altLang="en-US" sz="1100" dirty="0">
                <a:solidFill>
                  <a:schemeClr val="tx1"/>
                </a:solidFill>
              </a:rPr>
              <a:t>荒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en-US" altLang="ja-JP" sz="1100" dirty="0" smtClean="0">
                <a:solidFill>
                  <a:schemeClr val="tx1"/>
                </a:solidFill>
              </a:rPr>
              <a:t>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19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稲毛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17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  </a:t>
            </a:r>
            <a:r>
              <a:rPr lang="ja-JP" altLang="en-US" sz="1100" dirty="0">
                <a:solidFill>
                  <a:schemeClr val="tx1"/>
                </a:solidFill>
              </a:rPr>
              <a:t>リサオ</a:t>
            </a:r>
            <a:endParaRPr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2802785" y="1802106"/>
            <a:ext cx="1075065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16  </a:t>
            </a:r>
            <a:r>
              <a:rPr lang="ja-JP" altLang="en-US" sz="1100" dirty="0">
                <a:solidFill>
                  <a:schemeClr val="tx1"/>
                </a:solidFill>
              </a:rPr>
              <a:t>吉野</a:t>
            </a:r>
            <a:r>
              <a:rPr lang="en-US" altLang="ja-JP" sz="11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23</a:t>
            </a:r>
            <a:r>
              <a:rPr lang="ja-JP" altLang="en-US" sz="1100" dirty="0" smtClean="0">
                <a:solidFill>
                  <a:schemeClr val="tx1"/>
                </a:solidFill>
              </a:rPr>
              <a:t>  稲毛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14</a:t>
            </a:r>
            <a:r>
              <a:rPr lang="ja-JP" altLang="en-US" sz="1100" dirty="0" smtClean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–</a:t>
            </a:r>
            <a:r>
              <a:rPr lang="ja-JP" altLang="en-US" sz="1100" dirty="0" smtClean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浜崎</a:t>
            </a:r>
            <a:r>
              <a:rPr lang="ja-JP" altLang="en-US" sz="1100" dirty="0" smtClean="0">
                <a:solidFill>
                  <a:schemeClr val="tx1"/>
                </a:solidFill>
              </a:rPr>
              <a:t> 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72" name="正方形/長方形 71"/>
          <p:cNvSpPr/>
          <p:nvPr/>
        </p:nvSpPr>
        <p:spPr>
          <a:xfrm>
            <a:off x="7957163" y="1827856"/>
            <a:ext cx="108012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 smtClean="0">
                <a:solidFill>
                  <a:schemeClr val="tx1"/>
                </a:solidFill>
              </a:rPr>
              <a:t>  瀬戸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18</a:t>
            </a:r>
            <a:r>
              <a:rPr lang="ja-JP" altLang="en-US" sz="1100" dirty="0" smtClean="0">
                <a:solidFill>
                  <a:schemeClr val="tx1"/>
                </a:solidFill>
              </a:rPr>
              <a:t>  リサオ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20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荒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20</a:t>
            </a:r>
            <a:r>
              <a:rPr lang="ja-JP" altLang="en-US" sz="1100" dirty="0">
                <a:solidFill>
                  <a:schemeClr val="tx1"/>
                </a:solidFill>
              </a:rPr>
              <a:t>  稲毛</a:t>
            </a:r>
            <a:endParaRPr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73" name="正方形/長方形 72"/>
          <p:cNvSpPr/>
          <p:nvPr/>
        </p:nvSpPr>
        <p:spPr>
          <a:xfrm>
            <a:off x="204348" y="4850098"/>
            <a:ext cx="1097884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18  </a:t>
            </a:r>
            <a:r>
              <a:rPr lang="ja-JP" altLang="en-US" sz="1100" dirty="0">
                <a:solidFill>
                  <a:schemeClr val="tx1"/>
                </a:solidFill>
              </a:rPr>
              <a:t>リサオ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23</a:t>
            </a:r>
            <a:r>
              <a:rPr lang="en-US" altLang="ja-JP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荒</a:t>
            </a:r>
            <a:endParaRPr lang="en-US" altLang="ja-JP" sz="1100" dirty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14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浜崎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77" name="正方形/長方形 76"/>
          <p:cNvSpPr/>
          <p:nvPr/>
        </p:nvSpPr>
        <p:spPr>
          <a:xfrm>
            <a:off x="2802054" y="3781241"/>
            <a:ext cx="1097884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19</a:t>
            </a:r>
            <a:r>
              <a:rPr lang="en-US" altLang="ja-JP" sz="1100" dirty="0" smtClean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 稲毛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23</a:t>
            </a:r>
            <a:r>
              <a:rPr lang="en-US" altLang="ja-JP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荒</a:t>
            </a:r>
            <a:endParaRPr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83" name="正方形/長方形 82"/>
          <p:cNvSpPr/>
          <p:nvPr/>
        </p:nvSpPr>
        <p:spPr>
          <a:xfrm>
            <a:off x="7982356" y="2813591"/>
            <a:ext cx="108012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 smtClean="0">
                <a:solidFill>
                  <a:schemeClr val="tx1"/>
                </a:solidFill>
              </a:rPr>
              <a:t>  瀬戸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20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</a:t>
            </a:r>
            <a:r>
              <a:rPr lang="ja-JP" altLang="en-US" sz="1100" dirty="0">
                <a:solidFill>
                  <a:schemeClr val="tx1"/>
                </a:solidFill>
              </a:rPr>
              <a:t>荒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20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浜崎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84" name="正方形/長方形 83"/>
          <p:cNvSpPr/>
          <p:nvPr/>
        </p:nvSpPr>
        <p:spPr>
          <a:xfrm>
            <a:off x="218414" y="3817930"/>
            <a:ext cx="1109235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>
                <a:solidFill>
                  <a:schemeClr val="tx1"/>
                </a:solidFill>
              </a:rPr>
              <a:t> </a:t>
            </a:r>
            <a:r>
              <a:rPr lang="en-US" altLang="ja-JP" sz="1100" dirty="0" smtClean="0">
                <a:solidFill>
                  <a:schemeClr val="tx1"/>
                </a:solidFill>
              </a:rPr>
              <a:t>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瀬戸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14</a:t>
            </a:r>
            <a:r>
              <a:rPr lang="ja-JP" altLang="en-US" sz="1100" dirty="0" smtClean="0">
                <a:solidFill>
                  <a:schemeClr val="tx1"/>
                </a:solidFill>
              </a:rPr>
              <a:t>  山下</a:t>
            </a:r>
            <a:r>
              <a:rPr lang="en-US" altLang="ja-JP" sz="11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荒　　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</a:t>
            </a:r>
            <a:r>
              <a:rPr lang="ja-JP" altLang="en-US" sz="1100" dirty="0">
                <a:solidFill>
                  <a:schemeClr val="tx1"/>
                </a:solidFill>
              </a:rPr>
              <a:t>稲毛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6653391" y="2811476"/>
            <a:ext cx="108012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18  </a:t>
            </a:r>
            <a:r>
              <a:rPr lang="ja-JP" altLang="en-US" sz="1100" dirty="0">
                <a:solidFill>
                  <a:schemeClr val="tx1"/>
                </a:solidFill>
              </a:rPr>
              <a:t>荒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20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</a:t>
            </a:r>
            <a:r>
              <a:rPr lang="ja-JP" altLang="en-US" sz="1100" dirty="0">
                <a:solidFill>
                  <a:schemeClr val="tx1"/>
                </a:solidFill>
              </a:rPr>
              <a:t>稲毛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20  </a:t>
            </a:r>
            <a:r>
              <a:rPr lang="ja-JP" altLang="en-US" sz="1100" dirty="0">
                <a:solidFill>
                  <a:schemeClr val="tx1"/>
                </a:solidFill>
              </a:rPr>
              <a:t>浜崎</a:t>
            </a:r>
            <a:endParaRPr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7982356" y="3861048"/>
            <a:ext cx="108012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 smtClean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–</a:t>
            </a:r>
            <a:r>
              <a:rPr lang="ja-JP" altLang="en-US" sz="1100" dirty="0" smtClean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19  </a:t>
            </a:r>
            <a:r>
              <a:rPr lang="ja-JP" altLang="en-US" sz="1100" dirty="0">
                <a:solidFill>
                  <a:schemeClr val="tx1"/>
                </a:solidFill>
              </a:rPr>
              <a:t>稲毛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20  </a:t>
            </a:r>
            <a:r>
              <a:rPr lang="ja-JP" altLang="en-US" sz="1100" dirty="0">
                <a:solidFill>
                  <a:schemeClr val="tx1"/>
                </a:solidFill>
              </a:rPr>
              <a:t>浜崎</a:t>
            </a:r>
            <a:endParaRPr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48" name="正方形/長方形 47"/>
          <p:cNvSpPr/>
          <p:nvPr/>
        </p:nvSpPr>
        <p:spPr>
          <a:xfrm>
            <a:off x="6643515" y="4821624"/>
            <a:ext cx="1097884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18</a:t>
            </a:r>
            <a:r>
              <a:rPr lang="en-US" altLang="ja-JP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荒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20</a:t>
            </a:r>
            <a:r>
              <a:rPr lang="en-US" altLang="ja-JP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 smtClean="0">
                <a:solidFill>
                  <a:schemeClr val="tx1"/>
                </a:solidFill>
              </a:rPr>
              <a:t>稲毛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20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浜崎</a:t>
            </a:r>
            <a:endParaRPr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50" name="正方形/長方形 49"/>
          <p:cNvSpPr/>
          <p:nvPr/>
        </p:nvSpPr>
        <p:spPr>
          <a:xfrm>
            <a:off x="1481231" y="4850098"/>
            <a:ext cx="1097884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23</a:t>
            </a:r>
            <a:r>
              <a:rPr lang="en-US" altLang="ja-JP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 smtClean="0">
                <a:solidFill>
                  <a:schemeClr val="tx1"/>
                </a:solidFill>
              </a:rPr>
              <a:t>荒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14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23</a:t>
            </a:r>
            <a:r>
              <a:rPr lang="en-US" altLang="ja-JP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浜崎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5351230" y="1715136"/>
            <a:ext cx="1097884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21  </a:t>
            </a:r>
            <a:r>
              <a:rPr lang="ja-JP" altLang="en-US" sz="1100" dirty="0" smtClean="0">
                <a:solidFill>
                  <a:schemeClr val="tx1"/>
                </a:solidFill>
              </a:rPr>
              <a:t>荒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16  </a:t>
            </a:r>
            <a:r>
              <a:rPr lang="ja-JP" altLang="en-US" sz="1100" dirty="0" smtClean="0">
                <a:solidFill>
                  <a:schemeClr val="tx1"/>
                </a:solidFill>
              </a:rPr>
              <a:t>吉野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17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リサオ</a:t>
            </a:r>
            <a:endParaRPr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49" name="正方形/長方形 48"/>
          <p:cNvSpPr/>
          <p:nvPr/>
        </p:nvSpPr>
        <p:spPr>
          <a:xfrm>
            <a:off x="5321191" y="725394"/>
            <a:ext cx="1097884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19  </a:t>
            </a:r>
            <a:r>
              <a:rPr lang="ja-JP" altLang="en-US" sz="1100" dirty="0">
                <a:solidFill>
                  <a:schemeClr val="tx1"/>
                </a:solidFill>
              </a:rPr>
              <a:t>稲毛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16  </a:t>
            </a:r>
            <a:r>
              <a:rPr lang="ja-JP" altLang="en-US" sz="1100" dirty="0" smtClean="0">
                <a:solidFill>
                  <a:schemeClr val="tx1"/>
                </a:solidFill>
              </a:rPr>
              <a:t>吉野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17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リサオ</a:t>
            </a:r>
            <a:endParaRPr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51" name="正方形/長方形 50"/>
          <p:cNvSpPr/>
          <p:nvPr/>
        </p:nvSpPr>
        <p:spPr>
          <a:xfrm>
            <a:off x="196946" y="2783571"/>
            <a:ext cx="111401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18</a:t>
            </a:r>
            <a:r>
              <a:rPr lang="en-US" altLang="ja-JP" sz="1100" dirty="0" smtClean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</a:t>
            </a:r>
            <a:r>
              <a:rPr lang="en-US" altLang="ja-JP" sz="1100" dirty="0" smtClean="0">
                <a:solidFill>
                  <a:schemeClr val="tx1"/>
                </a:solidFill>
              </a:rPr>
              <a:t> </a:t>
            </a:r>
            <a:r>
              <a:rPr lang="ja-JP" altLang="en-US" sz="1100" dirty="0">
                <a:solidFill>
                  <a:schemeClr val="tx1"/>
                </a:solidFill>
              </a:rPr>
              <a:t>リサオ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20</a:t>
            </a:r>
            <a:r>
              <a:rPr lang="ja-JP" altLang="en-US" sz="1100" dirty="0" smtClean="0">
                <a:solidFill>
                  <a:schemeClr val="tx1"/>
                </a:solidFill>
              </a:rPr>
              <a:t>   浜崎</a:t>
            </a:r>
            <a:endParaRPr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55" name="正方形/長方形 54"/>
          <p:cNvSpPr/>
          <p:nvPr/>
        </p:nvSpPr>
        <p:spPr>
          <a:xfrm>
            <a:off x="7969306" y="797402"/>
            <a:ext cx="108012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19</a:t>
            </a:r>
            <a:r>
              <a:rPr lang="ja-JP" altLang="en-US" sz="1100" dirty="0" smtClean="0">
                <a:solidFill>
                  <a:schemeClr val="tx1"/>
                </a:solidFill>
              </a:rPr>
              <a:t>  稲毛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20</a:t>
            </a:r>
            <a:r>
              <a:rPr lang="ja-JP" altLang="en-US" sz="1100" dirty="0">
                <a:solidFill>
                  <a:schemeClr val="tx1"/>
                </a:solidFill>
              </a:rPr>
              <a:t>  荒</a:t>
            </a:r>
            <a:endParaRPr lang="en-US" altLang="ja-JP" sz="1100" dirty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20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浜崎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2774977" y="4893632"/>
            <a:ext cx="108012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</a:t>
            </a:r>
            <a:r>
              <a:rPr lang="en-US" altLang="ja-JP" sz="1100" dirty="0" smtClean="0">
                <a:solidFill>
                  <a:schemeClr val="tx1"/>
                </a:solidFill>
              </a:rPr>
              <a:t>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19</a:t>
            </a:r>
            <a:r>
              <a:rPr lang="ja-JP" altLang="en-US" sz="1100" dirty="0" smtClean="0">
                <a:solidFill>
                  <a:schemeClr val="tx1"/>
                </a:solidFill>
              </a:rPr>
              <a:t>  荒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23</a:t>
            </a:r>
            <a:r>
              <a:rPr lang="en-US" altLang="ja-JP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稲毛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14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 smtClean="0">
                <a:solidFill>
                  <a:schemeClr val="tx1"/>
                </a:solidFill>
              </a:rPr>
              <a:t>  浜崎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67" name="正方形/長方形 66"/>
          <p:cNvSpPr/>
          <p:nvPr/>
        </p:nvSpPr>
        <p:spPr>
          <a:xfrm>
            <a:off x="2785699" y="2805115"/>
            <a:ext cx="1109235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>
                <a:solidFill>
                  <a:schemeClr val="tx1"/>
                </a:solidFill>
              </a:rPr>
              <a:t> </a:t>
            </a:r>
            <a:r>
              <a:rPr lang="en-US" altLang="ja-JP" sz="1100" dirty="0" smtClean="0">
                <a:solidFill>
                  <a:schemeClr val="tx1"/>
                </a:solidFill>
              </a:rPr>
              <a:t>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19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荒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16</a:t>
            </a:r>
            <a:r>
              <a:rPr lang="ja-JP" altLang="en-US" sz="1100" dirty="0" smtClean="0">
                <a:solidFill>
                  <a:schemeClr val="tx1"/>
                </a:solidFill>
              </a:rPr>
              <a:t>  吉野</a:t>
            </a:r>
            <a:r>
              <a:rPr lang="en-US" altLang="ja-JP" sz="1100" dirty="0" smtClean="0">
                <a:solidFill>
                  <a:schemeClr val="tx1"/>
                </a:solidFill>
              </a:rPr>
              <a:t>  </a:t>
            </a: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稲毛　　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14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浜崎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43" name="正方形/長方形 42"/>
          <p:cNvSpPr/>
          <p:nvPr/>
        </p:nvSpPr>
        <p:spPr>
          <a:xfrm>
            <a:off x="4072180" y="1752503"/>
            <a:ext cx="1109235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>
                <a:solidFill>
                  <a:schemeClr val="tx1"/>
                </a:solidFill>
              </a:rPr>
              <a:t> </a:t>
            </a:r>
            <a:r>
              <a:rPr lang="en-US" altLang="ja-JP" sz="1100" dirty="0" smtClean="0">
                <a:solidFill>
                  <a:schemeClr val="tx1"/>
                </a:solidFill>
              </a:rPr>
              <a:t>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18</a:t>
            </a:r>
            <a:r>
              <a:rPr lang="ja-JP" altLang="en-US" sz="1100" dirty="0" smtClean="0">
                <a:solidFill>
                  <a:schemeClr val="tx1"/>
                </a:solidFill>
              </a:rPr>
              <a:t>  リサオ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16</a:t>
            </a:r>
            <a:r>
              <a:rPr lang="ja-JP" altLang="en-US" sz="1100" dirty="0" smtClean="0">
                <a:solidFill>
                  <a:schemeClr val="tx1"/>
                </a:solidFill>
              </a:rPr>
              <a:t>  吉野</a:t>
            </a:r>
            <a:r>
              <a:rPr lang="en-US" altLang="ja-JP" sz="1100" dirty="0" smtClean="0">
                <a:solidFill>
                  <a:schemeClr val="tx1"/>
                </a:solidFill>
              </a:rPr>
              <a:t>  </a:t>
            </a: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荒　　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14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浜崎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4089264" y="4893632"/>
            <a:ext cx="1075065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</a:t>
            </a:r>
            <a:r>
              <a:rPr lang="en-US" altLang="ja-JP" sz="1100" dirty="0" smtClean="0">
                <a:solidFill>
                  <a:schemeClr val="tx1"/>
                </a:solidFill>
              </a:rPr>
              <a:t>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19  </a:t>
            </a:r>
            <a:r>
              <a:rPr lang="ja-JP" altLang="en-US" sz="1100" dirty="0" smtClean="0">
                <a:solidFill>
                  <a:schemeClr val="tx1"/>
                </a:solidFill>
              </a:rPr>
              <a:t>稲毛</a:t>
            </a:r>
            <a:r>
              <a:rPr lang="en-US" altLang="ja-JP" sz="1100" dirty="0" smtClean="0">
                <a:solidFill>
                  <a:schemeClr val="tx1"/>
                </a:solidFill>
              </a:rPr>
              <a:t>  </a:t>
            </a:r>
          </a:p>
          <a:p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</a:t>
            </a:r>
            <a:r>
              <a:rPr lang="en-US" altLang="ja-JP" sz="1100" dirty="0" smtClean="0">
                <a:solidFill>
                  <a:schemeClr val="tx1"/>
                </a:solidFill>
              </a:rPr>
              <a:t>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18 </a:t>
            </a:r>
            <a:r>
              <a:rPr lang="ja-JP" altLang="en-US" sz="1100" dirty="0" smtClean="0">
                <a:solidFill>
                  <a:schemeClr val="tx1"/>
                </a:solidFill>
              </a:rPr>
              <a:t> リサオ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14</a:t>
            </a:r>
            <a:r>
              <a:rPr lang="ja-JP" altLang="en-US" sz="1100" dirty="0" smtClean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浜崎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53" name="正方形/長方形 52"/>
          <p:cNvSpPr/>
          <p:nvPr/>
        </p:nvSpPr>
        <p:spPr>
          <a:xfrm>
            <a:off x="6643515" y="3920399"/>
            <a:ext cx="108012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 smtClean="0">
                <a:solidFill>
                  <a:schemeClr val="tx1"/>
                </a:solidFill>
              </a:rPr>
              <a:t>  瀬戸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18</a:t>
            </a:r>
            <a:r>
              <a:rPr lang="ja-JP" altLang="en-US" sz="1100" dirty="0" smtClean="0">
                <a:solidFill>
                  <a:schemeClr val="tx1"/>
                </a:solidFill>
              </a:rPr>
              <a:t>  リサオ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20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稲毛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20</a:t>
            </a:r>
            <a:r>
              <a:rPr lang="ja-JP" altLang="en-US" sz="1100" dirty="0">
                <a:solidFill>
                  <a:schemeClr val="tx1"/>
                </a:solidFill>
              </a:rPr>
              <a:t>  </a:t>
            </a:r>
            <a:r>
              <a:rPr lang="ja-JP" altLang="en-US" sz="1100" dirty="0" smtClean="0">
                <a:solidFill>
                  <a:schemeClr val="tx1"/>
                </a:solidFill>
              </a:rPr>
              <a:t>浜崎</a:t>
            </a:r>
            <a:endParaRPr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54" name="正方形/長方形 53"/>
          <p:cNvSpPr/>
          <p:nvPr/>
        </p:nvSpPr>
        <p:spPr>
          <a:xfrm>
            <a:off x="1480819" y="1764601"/>
            <a:ext cx="1109235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>
                <a:solidFill>
                  <a:schemeClr val="tx1"/>
                </a:solidFill>
              </a:rPr>
              <a:t> </a:t>
            </a:r>
            <a:r>
              <a:rPr lang="en-US" altLang="ja-JP" sz="1100" dirty="0" smtClean="0">
                <a:solidFill>
                  <a:schemeClr val="tx1"/>
                </a:solidFill>
              </a:rPr>
              <a:t>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 smtClean="0">
                <a:solidFill>
                  <a:schemeClr val="tx1"/>
                </a:solidFill>
              </a:rPr>
              <a:t>  瀬戸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19</a:t>
            </a:r>
            <a:r>
              <a:rPr lang="ja-JP" altLang="en-US" sz="1100" dirty="0" smtClean="0">
                <a:solidFill>
                  <a:schemeClr val="tx1"/>
                </a:solidFill>
              </a:rPr>
              <a:t>  荒</a:t>
            </a:r>
            <a:r>
              <a:rPr lang="en-US" altLang="ja-JP" sz="1100" dirty="0" smtClean="0">
                <a:solidFill>
                  <a:schemeClr val="tx1"/>
                </a:solidFill>
              </a:rPr>
              <a:t>  </a:t>
            </a: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 smtClean="0">
                <a:solidFill>
                  <a:schemeClr val="tx1"/>
                </a:solidFill>
              </a:rPr>
              <a:t>  稲毛　　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14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浜崎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4015630" y="739421"/>
            <a:ext cx="1097884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21  </a:t>
            </a:r>
            <a:r>
              <a:rPr lang="ja-JP" altLang="en-US" sz="1100" dirty="0" smtClean="0">
                <a:solidFill>
                  <a:schemeClr val="tx1"/>
                </a:solidFill>
              </a:rPr>
              <a:t>荒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</a:t>
            </a:r>
            <a:r>
              <a:rPr lang="en-US" altLang="ja-JP" sz="1100" dirty="0" smtClean="0">
                <a:solidFill>
                  <a:schemeClr val="tx1"/>
                </a:solidFill>
              </a:rPr>
              <a:t>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18  </a:t>
            </a:r>
            <a:r>
              <a:rPr lang="ja-JP" altLang="en-US" sz="1100" dirty="0">
                <a:solidFill>
                  <a:schemeClr val="tx1"/>
                </a:solidFill>
              </a:rPr>
              <a:t>リサオ</a:t>
            </a:r>
            <a:endParaRPr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6643515" y="797402"/>
            <a:ext cx="108012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 smtClean="0">
                <a:solidFill>
                  <a:schemeClr val="tx1"/>
                </a:solidFill>
              </a:rPr>
              <a:t>  瀬戸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18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荒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20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稲毛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12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20</a:t>
            </a:r>
            <a:r>
              <a:rPr lang="ja-JP" altLang="en-US" sz="1100" dirty="0">
                <a:solidFill>
                  <a:schemeClr val="tx1"/>
                </a:solidFill>
              </a:rPr>
              <a:t>  吉野</a:t>
            </a:r>
            <a:endParaRPr lang="en-US" altLang="ja-JP" sz="1100" dirty="0">
              <a:solidFill>
                <a:schemeClr val="tx1"/>
              </a:solidFill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218415" y="1776340"/>
            <a:ext cx="1109235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>
                <a:solidFill>
                  <a:schemeClr val="tx1"/>
                </a:solidFill>
              </a:rPr>
              <a:t> </a:t>
            </a:r>
            <a:r>
              <a:rPr lang="en-US" altLang="ja-JP" sz="1100" dirty="0" smtClean="0">
                <a:solidFill>
                  <a:schemeClr val="tx1"/>
                </a:solidFill>
              </a:rPr>
              <a:t>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14</a:t>
            </a:r>
            <a:r>
              <a:rPr lang="ja-JP" altLang="en-US" sz="1100" dirty="0" smtClean="0">
                <a:solidFill>
                  <a:schemeClr val="tx1"/>
                </a:solidFill>
              </a:rPr>
              <a:t>  山下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16</a:t>
            </a:r>
            <a:r>
              <a:rPr lang="ja-JP" altLang="en-US" sz="1100" dirty="0" smtClean="0">
                <a:solidFill>
                  <a:schemeClr val="tx1"/>
                </a:solidFill>
              </a:rPr>
              <a:t>  吉野</a:t>
            </a:r>
            <a:r>
              <a:rPr lang="en-US" altLang="ja-JP" sz="1100" dirty="0" smtClean="0">
                <a:solidFill>
                  <a:schemeClr val="tx1"/>
                </a:solidFill>
              </a:rPr>
              <a:t>  </a:t>
            </a: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荒　　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14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浜崎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1485761" y="2877123"/>
            <a:ext cx="1075065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16  </a:t>
            </a:r>
            <a:r>
              <a:rPr lang="ja-JP" altLang="en-US" sz="1100" dirty="0">
                <a:solidFill>
                  <a:schemeClr val="tx1"/>
                </a:solidFill>
              </a:rPr>
              <a:t>吉野</a:t>
            </a:r>
            <a:r>
              <a:rPr lang="en-US" altLang="ja-JP" sz="11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23</a:t>
            </a:r>
            <a:r>
              <a:rPr lang="ja-JP" altLang="en-US" sz="1100" dirty="0" smtClean="0">
                <a:solidFill>
                  <a:schemeClr val="tx1"/>
                </a:solidFill>
              </a:rPr>
              <a:t>  稲毛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14</a:t>
            </a:r>
            <a:r>
              <a:rPr lang="ja-JP" altLang="en-US" sz="1100" dirty="0" smtClean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–</a:t>
            </a:r>
            <a:r>
              <a:rPr lang="ja-JP" altLang="en-US" sz="1100" dirty="0" smtClean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浜崎</a:t>
            </a:r>
            <a:r>
              <a:rPr lang="ja-JP" altLang="en-US" sz="1100" dirty="0" smtClean="0">
                <a:solidFill>
                  <a:schemeClr val="tx1"/>
                </a:solidFill>
              </a:rPr>
              <a:t> 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4051823" y="2805115"/>
            <a:ext cx="1109235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>
                <a:solidFill>
                  <a:schemeClr val="tx1"/>
                </a:solidFill>
              </a:rPr>
              <a:t> </a:t>
            </a:r>
            <a:r>
              <a:rPr lang="en-US" altLang="ja-JP" sz="1100" dirty="0" smtClean="0">
                <a:solidFill>
                  <a:schemeClr val="tx1"/>
                </a:solidFill>
              </a:rPr>
              <a:t>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18</a:t>
            </a:r>
            <a:r>
              <a:rPr lang="ja-JP" altLang="en-US" sz="1100" dirty="0" smtClean="0">
                <a:solidFill>
                  <a:schemeClr val="tx1"/>
                </a:solidFill>
              </a:rPr>
              <a:t>  リサオ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16</a:t>
            </a:r>
            <a:r>
              <a:rPr lang="ja-JP" altLang="en-US" sz="1100" dirty="0" smtClean="0">
                <a:solidFill>
                  <a:schemeClr val="tx1"/>
                </a:solidFill>
              </a:rPr>
              <a:t>  吉野</a:t>
            </a:r>
            <a:r>
              <a:rPr lang="en-US" altLang="ja-JP" sz="1100" dirty="0" smtClean="0">
                <a:solidFill>
                  <a:schemeClr val="tx1"/>
                </a:solidFill>
              </a:rPr>
              <a:t>  </a:t>
            </a: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荒　　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14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>
                <a:solidFill>
                  <a:schemeClr val="tx1"/>
                </a:solidFill>
              </a:rPr>
              <a:t> </a:t>
            </a:r>
            <a:r>
              <a:rPr lang="ja-JP" altLang="en-US" sz="1100" dirty="0" smtClean="0">
                <a:solidFill>
                  <a:schemeClr val="tx1"/>
                </a:solidFill>
              </a:rPr>
              <a:t> 浜崎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1492640" y="3853249"/>
            <a:ext cx="1075065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10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16  </a:t>
            </a:r>
            <a:r>
              <a:rPr lang="ja-JP" altLang="en-US" sz="1100" dirty="0">
                <a:solidFill>
                  <a:schemeClr val="tx1"/>
                </a:solidFill>
              </a:rPr>
              <a:t>吉野</a:t>
            </a:r>
            <a:r>
              <a:rPr lang="en-US" altLang="ja-JP" sz="1100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23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荒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13</a:t>
            </a:r>
            <a:r>
              <a:rPr lang="ja-JP" altLang="en-US" sz="1100" dirty="0" smtClean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–</a:t>
            </a:r>
            <a:r>
              <a:rPr lang="ja-JP" altLang="en-US" sz="1100" dirty="0" smtClean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ja-JP" altLang="en-US" sz="1100" dirty="0">
                <a:solidFill>
                  <a:schemeClr val="tx1"/>
                </a:solidFill>
              </a:rPr>
              <a:t>稲毛</a:t>
            </a:r>
            <a:endParaRPr lang="en-US" altLang="ja-JP" sz="1100" dirty="0" smtClean="0">
              <a:solidFill>
                <a:schemeClr val="tx1"/>
              </a:solidFill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5381666" y="3888128"/>
            <a:ext cx="1080120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en-US" altLang="ja-JP" sz="1100" dirty="0" smtClean="0">
                <a:solidFill>
                  <a:schemeClr val="tx1"/>
                </a:solidFill>
              </a:rPr>
              <a:t>  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13  </a:t>
            </a:r>
            <a:r>
              <a:rPr lang="ja-JP" altLang="en-US" sz="1100" dirty="0">
                <a:solidFill>
                  <a:schemeClr val="tx1"/>
                </a:solidFill>
              </a:rPr>
              <a:t>瀬戸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ja-JP" altLang="en-US" sz="1100" dirty="0" smtClean="0">
                <a:solidFill>
                  <a:schemeClr val="tx1"/>
                </a:solidFill>
              </a:rPr>
              <a:t>  </a:t>
            </a:r>
            <a:r>
              <a:rPr lang="en-US" altLang="ja-JP" sz="1100" dirty="0" smtClean="0">
                <a:solidFill>
                  <a:schemeClr val="tx1"/>
                </a:solidFill>
              </a:rPr>
              <a:t>9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</a:t>
            </a:r>
            <a:r>
              <a:rPr lang="ja-JP" altLang="en-US" sz="1100" dirty="0" smtClean="0">
                <a:solidFill>
                  <a:schemeClr val="tx1"/>
                </a:solidFill>
              </a:rPr>
              <a:t>   荒</a:t>
            </a:r>
            <a:endParaRPr lang="en-US" altLang="ja-JP" sz="1100" dirty="0" smtClean="0">
              <a:solidFill>
                <a:schemeClr val="tx1"/>
              </a:solidFill>
            </a:endParaRPr>
          </a:p>
          <a:p>
            <a:r>
              <a:rPr lang="en-US" altLang="ja-JP" sz="1100" dirty="0" smtClean="0">
                <a:solidFill>
                  <a:schemeClr val="tx1"/>
                </a:solidFill>
              </a:rPr>
              <a:t>17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>
                <a:solidFill>
                  <a:schemeClr val="tx1"/>
                </a:solidFill>
              </a:rPr>
              <a:t>–</a:t>
            </a:r>
            <a:r>
              <a:rPr lang="ja-JP" altLang="en-US" sz="1100" dirty="0">
                <a:solidFill>
                  <a:schemeClr val="tx1"/>
                </a:solidFill>
              </a:rPr>
              <a:t>　</a:t>
            </a:r>
            <a:r>
              <a:rPr lang="en-US" altLang="ja-JP" sz="1100" dirty="0" smtClean="0">
                <a:solidFill>
                  <a:schemeClr val="tx1"/>
                </a:solidFill>
              </a:rPr>
              <a:t>23  </a:t>
            </a:r>
            <a:r>
              <a:rPr lang="ja-JP" altLang="en-US" sz="1100" dirty="0">
                <a:solidFill>
                  <a:schemeClr val="tx1"/>
                </a:solidFill>
              </a:rPr>
              <a:t>リサオ</a:t>
            </a:r>
            <a:endParaRPr lang="en-US" altLang="ja-JP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5">
            <a:lumMod val="60000"/>
            <a:lumOff val="40000"/>
          </a:schemeClr>
        </a:solidFill>
        <a:ln>
          <a:solidFill>
            <a:schemeClr val="bg2">
              <a:lumMod val="90000"/>
            </a:schemeClr>
          </a:solidFill>
        </a:ln>
      </a:spPr>
      <a:bodyPr lIns="36000" tIns="36000" rIns="36000" bIns="36000" rtlCol="0" anchor="ctr"/>
      <a:lstStyle>
        <a:defPPr algn="ctr">
          <a:defRPr sz="11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4795</TotalTime>
  <Words>100</Words>
  <Application>Microsoft Office PowerPoint</Application>
  <PresentationFormat>画面に合わせる (4:3)</PresentationFormat>
  <Paragraphs>136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テーマ</vt:lpstr>
      <vt:lpstr>PowerPoint プレゼンテーション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IR</dc:creator>
  <cp:lastModifiedBy>USER</cp:lastModifiedBy>
  <cp:revision>605</cp:revision>
  <cp:lastPrinted>2026-08-15T03:37:16Z</cp:lastPrinted>
  <dcterms:created xsi:type="dcterms:W3CDTF">2013-09-05T08:28:05Z</dcterms:created>
  <dcterms:modified xsi:type="dcterms:W3CDTF">2026-09-16T02:30:41Z</dcterms:modified>
</cp:coreProperties>
</file>